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2"/>
  </p:sldMasterIdLst>
  <p:handoutMasterIdLst>
    <p:handoutMasterId r:id="rId10"/>
  </p:handoutMasterIdLst>
  <p:sldIdLst>
    <p:sldId id="269" r:id="rId3"/>
    <p:sldId id="268" r:id="rId4"/>
    <p:sldId id="266" r:id="rId5"/>
    <p:sldId id="270" r:id="rId6"/>
    <p:sldId id="271" r:id="rId7"/>
    <p:sldId id="272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70A45F-59B0-48F0-AEB2-3775FCDB8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54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4800600"/>
            <a:ext cx="5257800" cy="762000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5486400"/>
            <a:ext cx="4114800" cy="609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838200"/>
            <a:ext cx="15430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229350" cy="5562600"/>
          </a:xfrm>
        </p:spPr>
        <p:txBody>
          <a:bodyPr vert="eaVert"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20000" cy="8382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7620000" cy="4114800"/>
          </a:xfrm>
        </p:spPr>
        <p:txBody>
          <a:bodyPr/>
          <a:lstStyle>
            <a:lvl1pPr>
              <a:defRPr>
                <a:solidFill>
                  <a:schemeClr val="accent4">
                    <a:lumMod val="1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1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1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1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1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477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-1524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8200"/>
            <a:ext cx="7696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828800"/>
            <a:ext cx="3886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828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82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65735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97112"/>
            <a:ext cx="3886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657350"/>
            <a:ext cx="3660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5" y="2297112"/>
            <a:ext cx="3660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6172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Your Subtopics Go Here</a:t>
            </a:r>
          </a:p>
          <a:p>
            <a:pPr lvl="1"/>
            <a:r>
              <a:rPr lang="en-US" dirty="0" smtClean="0"/>
              <a:t>A</a:t>
            </a:r>
          </a:p>
          <a:p>
            <a:pPr lvl="2"/>
            <a:r>
              <a:rPr lang="en-US" dirty="0" smtClean="0"/>
              <a:t>B</a:t>
            </a:r>
          </a:p>
          <a:p>
            <a:pPr lvl="3"/>
            <a:r>
              <a:rPr lang="en-US" dirty="0" smtClean="0"/>
              <a:t>C</a:t>
            </a:r>
          </a:p>
          <a:p>
            <a:pPr lvl="4"/>
            <a:r>
              <a:rPr lang="en-US" dirty="0" smtClean="0"/>
              <a:t>d</a:t>
            </a:r>
          </a:p>
          <a:p>
            <a:pPr lvl="2"/>
            <a:endParaRPr lang="en-US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5E1D10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rsbarnes.wikispaces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05000" y="4800600"/>
            <a:ext cx="5486400" cy="762000"/>
          </a:xfrm>
        </p:spPr>
        <p:txBody>
          <a:bodyPr/>
          <a:lstStyle/>
          <a:p>
            <a:r>
              <a:rPr lang="en-US" dirty="0" smtClean="0"/>
              <a:t>What do you know about a wiki?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know mine . . . 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7620000" cy="41148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Mrsbarnes.wikispaces.com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9144000" cy="25912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 . . .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be creating one!</a:t>
            </a:r>
          </a:p>
          <a:p>
            <a:r>
              <a:rPr lang="en-US" dirty="0" smtClean="0"/>
              <a:t>Dinner with the Presidents</a:t>
            </a:r>
          </a:p>
          <a:p>
            <a:pPr lvl="1"/>
            <a:r>
              <a:rPr lang="en-US" dirty="0" smtClean="0"/>
              <a:t>Each of you will be researching a President</a:t>
            </a:r>
            <a:endParaRPr lang="en-US" dirty="0"/>
          </a:p>
          <a:p>
            <a:pPr lvl="2"/>
            <a:r>
              <a:rPr lang="en-US" dirty="0"/>
              <a:t>Choose now</a:t>
            </a:r>
          </a:p>
          <a:p>
            <a:r>
              <a:rPr lang="en-US" dirty="0"/>
              <a:t>Your wiki should be research based</a:t>
            </a:r>
          </a:p>
          <a:p>
            <a:pPr lvl="1"/>
            <a:r>
              <a:rPr lang="en-US" dirty="0"/>
              <a:t>Sources </a:t>
            </a:r>
            <a:r>
              <a:rPr lang="en-US" dirty="0" smtClean="0"/>
              <a:t>cited</a:t>
            </a:r>
          </a:p>
          <a:p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www.wikispaces.com</a:t>
            </a:r>
            <a:endParaRPr lang="en-US" dirty="0"/>
          </a:p>
          <a:p>
            <a:pPr lvl="1"/>
            <a:r>
              <a:rPr lang="en-US" dirty="0"/>
              <a:t>Click on students</a:t>
            </a:r>
          </a:p>
          <a:p>
            <a:pPr lvl="1"/>
            <a:r>
              <a:rPr lang="en-US" dirty="0"/>
              <a:t>Sign up here</a:t>
            </a:r>
          </a:p>
          <a:p>
            <a:pPr lvl="1"/>
            <a:r>
              <a:rPr lang="en-US" dirty="0"/>
              <a:t>Choose username and password</a:t>
            </a:r>
          </a:p>
          <a:p>
            <a:pPr lvl="2"/>
            <a:r>
              <a:rPr lang="en-US" dirty="0"/>
              <a:t>School appropriate!</a:t>
            </a:r>
          </a:p>
          <a:p>
            <a:pPr lvl="2"/>
            <a:r>
              <a:rPr lang="en-US" dirty="0"/>
              <a:t>Username will be web address</a:t>
            </a:r>
          </a:p>
          <a:p>
            <a:pPr lvl="1"/>
            <a:r>
              <a:rPr lang="en-US" dirty="0"/>
              <a:t>Make it private!</a:t>
            </a:r>
          </a:p>
          <a:p>
            <a:pPr lvl="2"/>
            <a:r>
              <a:rPr lang="en-US" dirty="0"/>
              <a:t>This means it can only be seen when logged 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837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it look good!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basic design and setup </a:t>
            </a:r>
          </a:p>
          <a:p>
            <a:pPr lvl="1"/>
            <a:r>
              <a:rPr lang="en-US" dirty="0"/>
              <a:t>May be changed later if you change your mind</a:t>
            </a:r>
          </a:p>
        </p:txBody>
      </p:sp>
    </p:spTree>
    <p:extLst>
      <p:ext uri="{BB962C8B-B14F-4D97-AF65-F5344CB8AC3E}">
        <p14:creationId xmlns:p14="http://schemas.microsoft.com/office/powerpoint/2010/main" val="179881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am I looking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 should be “themed”</a:t>
            </a:r>
          </a:p>
          <a:p>
            <a:pPr lvl="1"/>
            <a:r>
              <a:rPr lang="en-US" dirty="0" smtClean="0"/>
              <a:t>i.e. Dinner with President Washington, etc.</a:t>
            </a:r>
          </a:p>
          <a:p>
            <a:r>
              <a:rPr lang="en-US" dirty="0" smtClean="0"/>
              <a:t>Minimum </a:t>
            </a:r>
            <a:r>
              <a:rPr lang="en-US" dirty="0"/>
              <a:t>of 3 pages</a:t>
            </a:r>
          </a:p>
          <a:p>
            <a:pPr lvl="1"/>
            <a:r>
              <a:rPr lang="en-US" dirty="0"/>
              <a:t>Home page</a:t>
            </a:r>
          </a:p>
          <a:p>
            <a:pPr lvl="1"/>
            <a:r>
              <a:rPr lang="en-US" dirty="0"/>
              <a:t>+ 2 others</a:t>
            </a:r>
          </a:p>
          <a:p>
            <a:r>
              <a:rPr lang="en-US" dirty="0"/>
              <a:t>One hyperlink per page</a:t>
            </a:r>
          </a:p>
          <a:p>
            <a:pPr lvl="1"/>
            <a:r>
              <a:rPr lang="en-US" dirty="0"/>
              <a:t>Must work!</a:t>
            </a:r>
          </a:p>
          <a:p>
            <a:r>
              <a:rPr lang="en-US" dirty="0"/>
              <a:t>Minimum of 3 images</a:t>
            </a:r>
          </a:p>
          <a:p>
            <a:pPr lvl="1"/>
            <a:r>
              <a:rPr lang="en-US" dirty="0"/>
              <a:t>One per </a:t>
            </a:r>
            <a:r>
              <a:rPr lang="en-US" dirty="0" smtClean="0"/>
              <a:t>page</a:t>
            </a:r>
          </a:p>
          <a:p>
            <a:r>
              <a:rPr lang="en-US" dirty="0" smtClean="0"/>
              <a:t>3 sources of information</a:t>
            </a:r>
          </a:p>
          <a:p>
            <a:r>
              <a:rPr lang="en-US" dirty="0" smtClean="0"/>
              <a:t>Include interesting information as well as historical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348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Luck!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theme1.xml><?xml version="1.0" encoding="utf-8"?>
<a:theme xmlns:a="http://schemas.openxmlformats.org/drawingml/2006/main" name="TS010336798">
  <a:themeElements>
    <a:clrScheme name="Custom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Custom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FC9B7A5-7EF4-43B6-8A79-275B5D8B30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TS010336798</Template>
  <TotalTime>14</TotalTime>
  <Words>161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TS010336798</vt:lpstr>
      <vt:lpstr>What do you know about a wiki?</vt:lpstr>
      <vt:lpstr>You know mine . . . </vt:lpstr>
      <vt:lpstr>Your turn . . .</vt:lpstr>
      <vt:lpstr>How to start</vt:lpstr>
      <vt:lpstr>Make it look good!</vt:lpstr>
      <vt:lpstr>What am I looking for?</vt:lpstr>
      <vt:lpstr>Good Luck!</vt:lpstr>
    </vt:vector>
  </TitlesOfParts>
  <Company>Fairfield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know about a wiki?</dc:title>
  <dc:creator>boehnek</dc:creator>
  <cp:lastModifiedBy>boehnek</cp:lastModifiedBy>
  <cp:revision>2</cp:revision>
  <dcterms:created xsi:type="dcterms:W3CDTF">2013-03-07T21:54:14Z</dcterms:created>
  <dcterms:modified xsi:type="dcterms:W3CDTF">2013-03-07T22:09:10Z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TC103367989990</vt:lpwstr>
  </property>
</Properties>
</file>